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4"/>
  </p:notesMasterIdLst>
  <p:sldIdLst>
    <p:sldId id="257" r:id="rId2"/>
    <p:sldId id="256" r:id="rId3"/>
  </p:sldIdLst>
  <p:sldSz cx="13411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EDA462-D920-4192-B849-8147BC82224B}" v="42" dt="2025-04-11T16:30:2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2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yen Truong" userId="bdcd6b49-6e7c-4ecd-aedd-6f33baa13456" providerId="ADAL" clId="{8CEDA462-D920-4192-B849-8147BC82224B}"/>
    <pc:docChg chg="undo custSel addSld modSld sldOrd modMainMaster modNotesMaster">
      <pc:chgData name="Uyen Truong" userId="bdcd6b49-6e7c-4ecd-aedd-6f33baa13456" providerId="ADAL" clId="{8CEDA462-D920-4192-B849-8147BC82224B}" dt="2025-04-11T16:30:32.326" v="580" actId="1076"/>
      <pc:docMkLst>
        <pc:docMk/>
      </pc:docMkLst>
      <pc:sldChg chg="addSp delSp modSp new mod ord modNotes">
        <pc:chgData name="Uyen Truong" userId="bdcd6b49-6e7c-4ecd-aedd-6f33baa13456" providerId="ADAL" clId="{8CEDA462-D920-4192-B849-8147BC82224B}" dt="2025-04-11T16:30:32.326" v="580" actId="1076"/>
        <pc:sldMkLst>
          <pc:docMk/>
          <pc:sldMk cId="942004004" sldId="256"/>
        </pc:sldMkLst>
        <pc:spChg chg="del">
          <ac:chgData name="Uyen Truong" userId="bdcd6b49-6e7c-4ecd-aedd-6f33baa13456" providerId="ADAL" clId="{8CEDA462-D920-4192-B849-8147BC82224B}" dt="2025-04-11T14:09:46.933" v="1" actId="478"/>
          <ac:spMkLst>
            <pc:docMk/>
            <pc:sldMk cId="942004004" sldId="256"/>
            <ac:spMk id="2" creationId="{1F413067-519F-6FEB-2BEE-2E8D7356AA49}"/>
          </ac:spMkLst>
        </pc:spChg>
        <pc:spChg chg="del">
          <ac:chgData name="Uyen Truong" userId="bdcd6b49-6e7c-4ecd-aedd-6f33baa13456" providerId="ADAL" clId="{8CEDA462-D920-4192-B849-8147BC82224B}" dt="2025-04-11T14:09:49.119" v="2" actId="478"/>
          <ac:spMkLst>
            <pc:docMk/>
            <pc:sldMk cId="942004004" sldId="256"/>
            <ac:spMk id="3" creationId="{6FAFF0E5-F099-45C7-9746-B42DBD72CA14}"/>
          </ac:spMkLst>
        </pc:spChg>
        <pc:grpChg chg="del mod">
          <ac:chgData name="Uyen Truong" userId="bdcd6b49-6e7c-4ecd-aedd-6f33baa13456" providerId="ADAL" clId="{8CEDA462-D920-4192-B849-8147BC82224B}" dt="2025-04-11T15:15:29.106" v="111" actId="478"/>
          <ac:grpSpMkLst>
            <pc:docMk/>
            <pc:sldMk cId="942004004" sldId="256"/>
            <ac:grpSpMk id="24" creationId="{C1BEA3F8-E711-943E-984B-778673D1F2E6}"/>
          </ac:grpSpMkLst>
        </pc:grp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5" creationId="{8F746E45-B217-BD25-7AFA-EEAD713573FA}"/>
          </ac:picMkLst>
        </pc:pic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7" creationId="{649DA04B-A582-5DD5-1B7F-FF3C26BB0E70}"/>
          </ac:picMkLst>
        </pc:pic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9" creationId="{47F39B47-6FC8-B528-C2CD-BFF6418B6009}"/>
          </ac:picMkLst>
        </pc:pic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11" creationId="{413B5ABA-A96B-DD87-2FC1-0D9B9A5C3AB5}"/>
          </ac:picMkLst>
        </pc:pic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13" creationId="{10CF583D-6DF9-24EF-87B1-3A10F070ECC1}"/>
          </ac:picMkLst>
        </pc:pic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15" creationId="{3EB25BD0-4F44-A032-526F-DC03708252F3}"/>
          </ac:picMkLst>
        </pc:pic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17" creationId="{462D9D24-DB46-E120-9FDC-105FEDB1F8B9}"/>
          </ac:picMkLst>
        </pc:pic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19" creationId="{43F423F2-5657-3060-BD9C-473B31F84DC6}"/>
          </ac:picMkLst>
        </pc:pic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21" creationId="{D0A3B512-5E36-881D-319D-49255BA08FD1}"/>
          </ac:picMkLst>
        </pc:picChg>
        <pc:picChg chg="add mod">
          <ac:chgData name="Uyen Truong" userId="bdcd6b49-6e7c-4ecd-aedd-6f33baa13456" providerId="ADAL" clId="{8CEDA462-D920-4192-B849-8147BC82224B}" dt="2025-04-11T14:16:19.226" v="109" actId="164"/>
          <ac:picMkLst>
            <pc:docMk/>
            <pc:sldMk cId="942004004" sldId="256"/>
            <ac:picMk id="23" creationId="{F6086F3A-33BE-A903-625A-8A3F9CB6FAF8}"/>
          </ac:picMkLst>
        </pc:picChg>
        <pc:picChg chg="add del mod topLvl">
          <ac:chgData name="Uyen Truong" userId="bdcd6b49-6e7c-4ecd-aedd-6f33baa13456" providerId="ADAL" clId="{8CEDA462-D920-4192-B849-8147BC82224B}" dt="2025-04-11T15:37:07.944" v="325" actId="21"/>
          <ac:picMkLst>
            <pc:docMk/>
            <pc:sldMk cId="942004004" sldId="256"/>
            <ac:picMk id="26" creationId="{748A7576-036B-2614-2B63-6CCEFD01CC95}"/>
          </ac:picMkLst>
        </pc:picChg>
        <pc:picChg chg="add del mod topLvl">
          <ac:chgData name="Uyen Truong" userId="bdcd6b49-6e7c-4ecd-aedd-6f33baa13456" providerId="ADAL" clId="{8CEDA462-D920-4192-B849-8147BC82224B}" dt="2025-04-11T15:37:07.944" v="325" actId="21"/>
          <ac:picMkLst>
            <pc:docMk/>
            <pc:sldMk cId="942004004" sldId="256"/>
            <ac:picMk id="28" creationId="{1446B3A1-B7BE-5AD1-287A-4524E231556F}"/>
          </ac:picMkLst>
        </pc:picChg>
        <pc:picChg chg="add del mod topLvl">
          <ac:chgData name="Uyen Truong" userId="bdcd6b49-6e7c-4ecd-aedd-6f33baa13456" providerId="ADAL" clId="{8CEDA462-D920-4192-B849-8147BC82224B}" dt="2025-04-11T15:37:07.944" v="325" actId="21"/>
          <ac:picMkLst>
            <pc:docMk/>
            <pc:sldMk cId="942004004" sldId="256"/>
            <ac:picMk id="30" creationId="{B6573FCD-1FCF-0721-725A-6888C35FF6BB}"/>
          </ac:picMkLst>
        </pc:picChg>
        <pc:picChg chg="add del mod topLvl">
          <ac:chgData name="Uyen Truong" userId="bdcd6b49-6e7c-4ecd-aedd-6f33baa13456" providerId="ADAL" clId="{8CEDA462-D920-4192-B849-8147BC82224B}" dt="2025-04-11T15:37:07.944" v="325" actId="21"/>
          <ac:picMkLst>
            <pc:docMk/>
            <pc:sldMk cId="942004004" sldId="256"/>
            <ac:picMk id="32" creationId="{E1211B35-2F29-9D32-D5E8-8393967FAAE4}"/>
          </ac:picMkLst>
        </pc:picChg>
        <pc:picChg chg="add del mod topLvl">
          <ac:chgData name="Uyen Truong" userId="bdcd6b49-6e7c-4ecd-aedd-6f33baa13456" providerId="ADAL" clId="{8CEDA462-D920-4192-B849-8147BC82224B}" dt="2025-04-11T15:37:07.944" v="325" actId="21"/>
          <ac:picMkLst>
            <pc:docMk/>
            <pc:sldMk cId="942004004" sldId="256"/>
            <ac:picMk id="34" creationId="{0374D0DE-5477-4EFA-DC6E-E8CE2F7070F3}"/>
          </ac:picMkLst>
        </pc:picChg>
        <pc:picChg chg="add del mod topLvl">
          <ac:chgData name="Uyen Truong" userId="bdcd6b49-6e7c-4ecd-aedd-6f33baa13456" providerId="ADAL" clId="{8CEDA462-D920-4192-B849-8147BC82224B}" dt="2025-04-11T15:44:48.330" v="424" actId="21"/>
          <ac:picMkLst>
            <pc:docMk/>
            <pc:sldMk cId="942004004" sldId="256"/>
            <ac:picMk id="36" creationId="{1F37C3B4-D938-0274-3A07-D4A40D566512}"/>
          </ac:picMkLst>
        </pc:picChg>
        <pc:picChg chg="add del mod topLvl">
          <ac:chgData name="Uyen Truong" userId="bdcd6b49-6e7c-4ecd-aedd-6f33baa13456" providerId="ADAL" clId="{8CEDA462-D920-4192-B849-8147BC82224B}" dt="2025-04-11T15:45:13.941" v="430" actId="21"/>
          <ac:picMkLst>
            <pc:docMk/>
            <pc:sldMk cId="942004004" sldId="256"/>
            <ac:picMk id="38" creationId="{F2213415-8D7D-DD6F-C2E7-12DAF5047489}"/>
          </ac:picMkLst>
        </pc:picChg>
        <pc:picChg chg="add del mod topLvl">
          <ac:chgData name="Uyen Truong" userId="bdcd6b49-6e7c-4ecd-aedd-6f33baa13456" providerId="ADAL" clId="{8CEDA462-D920-4192-B849-8147BC82224B}" dt="2025-04-11T15:45:13.941" v="430" actId="21"/>
          <ac:picMkLst>
            <pc:docMk/>
            <pc:sldMk cId="942004004" sldId="256"/>
            <ac:picMk id="40" creationId="{AB5DBCFF-BDD2-6A4A-303F-A375B783DD8C}"/>
          </ac:picMkLst>
        </pc:picChg>
        <pc:picChg chg="add del mod topLvl">
          <ac:chgData name="Uyen Truong" userId="bdcd6b49-6e7c-4ecd-aedd-6f33baa13456" providerId="ADAL" clId="{8CEDA462-D920-4192-B849-8147BC82224B}" dt="2025-04-11T15:45:13.941" v="430" actId="21"/>
          <ac:picMkLst>
            <pc:docMk/>
            <pc:sldMk cId="942004004" sldId="256"/>
            <ac:picMk id="42" creationId="{47DCC41C-B78C-92B3-DBE3-F5603733E8C7}"/>
          </ac:picMkLst>
        </pc:picChg>
        <pc:picChg chg="add del mod topLvl">
          <ac:chgData name="Uyen Truong" userId="bdcd6b49-6e7c-4ecd-aedd-6f33baa13456" providerId="ADAL" clId="{8CEDA462-D920-4192-B849-8147BC82224B}" dt="2025-04-11T15:45:13.941" v="430" actId="21"/>
          <ac:picMkLst>
            <pc:docMk/>
            <pc:sldMk cId="942004004" sldId="256"/>
            <ac:picMk id="44" creationId="{7463EDF0-30E0-D0A7-D7F9-DFC8D878282B}"/>
          </ac:picMkLst>
        </pc:picChg>
        <pc:picChg chg="add del mod">
          <ac:chgData name="Uyen Truong" userId="bdcd6b49-6e7c-4ecd-aedd-6f33baa13456" providerId="ADAL" clId="{8CEDA462-D920-4192-B849-8147BC82224B}" dt="2025-04-11T15:48:13.427" v="480" actId="21"/>
          <ac:picMkLst>
            <pc:docMk/>
            <pc:sldMk cId="942004004" sldId="256"/>
            <ac:picMk id="46" creationId="{7365C167-B7DD-4BA0-38BF-34FBDEC1CF3F}"/>
          </ac:picMkLst>
        </pc:picChg>
        <pc:picChg chg="add mod">
          <ac:chgData name="Uyen Truong" userId="bdcd6b49-6e7c-4ecd-aedd-6f33baa13456" providerId="ADAL" clId="{8CEDA462-D920-4192-B849-8147BC82224B}" dt="2025-04-11T16:27:45.796" v="532" actId="14100"/>
          <ac:picMkLst>
            <pc:docMk/>
            <pc:sldMk cId="942004004" sldId="256"/>
            <ac:picMk id="48" creationId="{D8FFEE52-77B9-6FC7-A0A5-7D81ABC99D2C}"/>
          </ac:picMkLst>
        </pc:picChg>
        <pc:picChg chg="add mod">
          <ac:chgData name="Uyen Truong" userId="bdcd6b49-6e7c-4ecd-aedd-6f33baa13456" providerId="ADAL" clId="{8CEDA462-D920-4192-B849-8147BC82224B}" dt="2025-04-11T16:27:48.016" v="533" actId="14100"/>
          <ac:picMkLst>
            <pc:docMk/>
            <pc:sldMk cId="942004004" sldId="256"/>
            <ac:picMk id="50" creationId="{286660FF-91C8-1DD5-5357-F7E12CF793E9}"/>
          </ac:picMkLst>
        </pc:picChg>
        <pc:picChg chg="add mod">
          <ac:chgData name="Uyen Truong" userId="bdcd6b49-6e7c-4ecd-aedd-6f33baa13456" providerId="ADAL" clId="{8CEDA462-D920-4192-B849-8147BC82224B}" dt="2025-04-11T16:27:58.688" v="536" actId="1076"/>
          <ac:picMkLst>
            <pc:docMk/>
            <pc:sldMk cId="942004004" sldId="256"/>
            <ac:picMk id="52" creationId="{D7932F41-AEFF-40D2-4573-F65C7365FADE}"/>
          </ac:picMkLst>
        </pc:picChg>
        <pc:picChg chg="add mod">
          <ac:chgData name="Uyen Truong" userId="bdcd6b49-6e7c-4ecd-aedd-6f33baa13456" providerId="ADAL" clId="{8CEDA462-D920-4192-B849-8147BC82224B}" dt="2025-04-11T16:28:03.458" v="538" actId="14100"/>
          <ac:picMkLst>
            <pc:docMk/>
            <pc:sldMk cId="942004004" sldId="256"/>
            <ac:picMk id="54" creationId="{D7789DE9-E502-73E3-4EA7-35C4BC9E1F23}"/>
          </ac:picMkLst>
        </pc:picChg>
        <pc:picChg chg="add mod">
          <ac:chgData name="Uyen Truong" userId="bdcd6b49-6e7c-4ecd-aedd-6f33baa13456" providerId="ADAL" clId="{8CEDA462-D920-4192-B849-8147BC82224B}" dt="2025-04-11T16:27:43.910" v="531" actId="14100"/>
          <ac:picMkLst>
            <pc:docMk/>
            <pc:sldMk cId="942004004" sldId="256"/>
            <ac:picMk id="56" creationId="{46012A5E-20C4-FF86-97A4-2A0E68E1C293}"/>
          </ac:picMkLst>
        </pc:picChg>
        <pc:picChg chg="add mod">
          <ac:chgData name="Uyen Truong" userId="bdcd6b49-6e7c-4ecd-aedd-6f33baa13456" providerId="ADAL" clId="{8CEDA462-D920-4192-B849-8147BC82224B}" dt="2025-04-11T16:28:27.775" v="547" actId="208"/>
          <ac:picMkLst>
            <pc:docMk/>
            <pc:sldMk cId="942004004" sldId="256"/>
            <ac:picMk id="58" creationId="{45DC8D98-E43E-ADD9-4C74-C0E4A0CCC492}"/>
          </ac:picMkLst>
        </pc:picChg>
        <pc:picChg chg="add mod">
          <ac:chgData name="Uyen Truong" userId="bdcd6b49-6e7c-4ecd-aedd-6f33baa13456" providerId="ADAL" clId="{8CEDA462-D920-4192-B849-8147BC82224B}" dt="2025-04-11T16:29:02.226" v="560" actId="14100"/>
          <ac:picMkLst>
            <pc:docMk/>
            <pc:sldMk cId="942004004" sldId="256"/>
            <ac:picMk id="60" creationId="{BF10E62E-A8EF-70CC-C9E6-21A0F3690AEE}"/>
          </ac:picMkLst>
        </pc:picChg>
        <pc:picChg chg="add mod">
          <ac:chgData name="Uyen Truong" userId="bdcd6b49-6e7c-4ecd-aedd-6f33baa13456" providerId="ADAL" clId="{8CEDA462-D920-4192-B849-8147BC82224B}" dt="2025-04-11T16:29:21.879" v="564" actId="14100"/>
          <ac:picMkLst>
            <pc:docMk/>
            <pc:sldMk cId="942004004" sldId="256"/>
            <ac:picMk id="62" creationId="{65B9D583-B73C-2A60-F329-0DC72AF501AE}"/>
          </ac:picMkLst>
        </pc:picChg>
        <pc:picChg chg="add mod">
          <ac:chgData name="Uyen Truong" userId="bdcd6b49-6e7c-4ecd-aedd-6f33baa13456" providerId="ADAL" clId="{8CEDA462-D920-4192-B849-8147BC82224B}" dt="2025-04-11T16:29:53.167" v="573" actId="14100"/>
          <ac:picMkLst>
            <pc:docMk/>
            <pc:sldMk cId="942004004" sldId="256"/>
            <ac:picMk id="64" creationId="{4FDDF73C-9C00-EDD0-D873-6E8FAF3C4F9B}"/>
          </ac:picMkLst>
        </pc:picChg>
        <pc:picChg chg="add mod">
          <ac:chgData name="Uyen Truong" userId="bdcd6b49-6e7c-4ecd-aedd-6f33baa13456" providerId="ADAL" clId="{8CEDA462-D920-4192-B849-8147BC82224B}" dt="2025-04-11T16:30:32.326" v="580" actId="1076"/>
          <ac:picMkLst>
            <pc:docMk/>
            <pc:sldMk cId="942004004" sldId="256"/>
            <ac:picMk id="66" creationId="{56B1B9A6-4A5A-9275-BC7C-0CA8DE6B5E71}"/>
          </ac:picMkLst>
        </pc:picChg>
      </pc:sldChg>
      <pc:sldChg chg="addSp delSp modSp new mod">
        <pc:chgData name="Uyen Truong" userId="bdcd6b49-6e7c-4ecd-aedd-6f33baa13456" providerId="ADAL" clId="{8CEDA462-D920-4192-B849-8147BC82224B}" dt="2025-04-11T15:48:28.702" v="485" actId="1076"/>
        <pc:sldMkLst>
          <pc:docMk/>
          <pc:sldMk cId="2919286865" sldId="257"/>
        </pc:sldMkLst>
        <pc:spChg chg="del mod">
          <ac:chgData name="Uyen Truong" userId="bdcd6b49-6e7c-4ecd-aedd-6f33baa13456" providerId="ADAL" clId="{8CEDA462-D920-4192-B849-8147BC82224B}" dt="2025-04-11T15:34:10.964" v="308" actId="478"/>
          <ac:spMkLst>
            <pc:docMk/>
            <pc:sldMk cId="2919286865" sldId="257"/>
            <ac:spMk id="2" creationId="{24EC56EF-ABD9-C5FC-21E4-605E16CB715C}"/>
          </ac:spMkLst>
        </pc:spChg>
        <pc:spChg chg="del">
          <ac:chgData name="Uyen Truong" userId="bdcd6b49-6e7c-4ecd-aedd-6f33baa13456" providerId="ADAL" clId="{8CEDA462-D920-4192-B849-8147BC82224B}" dt="2025-04-11T15:34:06.523" v="306" actId="478"/>
          <ac:spMkLst>
            <pc:docMk/>
            <pc:sldMk cId="2919286865" sldId="257"/>
            <ac:spMk id="3" creationId="{AE6066A7-B5F0-26BB-0D25-114400DC214D}"/>
          </ac:spMkLst>
        </pc:spChg>
        <pc:spChg chg="add del mod">
          <ac:chgData name="Uyen Truong" userId="bdcd6b49-6e7c-4ecd-aedd-6f33baa13456" providerId="ADAL" clId="{8CEDA462-D920-4192-B849-8147BC82224B}" dt="2025-04-11T15:34:13.072" v="309" actId="478"/>
          <ac:spMkLst>
            <pc:docMk/>
            <pc:sldMk cId="2919286865" sldId="257"/>
            <ac:spMk id="5" creationId="{30C045EC-D660-2EFF-73FC-24BA17C72A81}"/>
          </ac:spMkLst>
        </pc:spChg>
        <pc:picChg chg="add del mod">
          <ac:chgData name="Uyen Truong" userId="bdcd6b49-6e7c-4ecd-aedd-6f33baa13456" providerId="ADAL" clId="{8CEDA462-D920-4192-B849-8147BC82224B}" dt="2025-04-11T15:34:30.177" v="313" actId="478"/>
          <ac:picMkLst>
            <pc:docMk/>
            <pc:sldMk cId="2919286865" sldId="257"/>
            <ac:picMk id="7" creationId="{9DE80541-04C9-1F2D-F750-CEEA7E2988F8}"/>
          </ac:picMkLst>
        </pc:picChg>
        <pc:picChg chg="add del mod">
          <ac:chgData name="Uyen Truong" userId="bdcd6b49-6e7c-4ecd-aedd-6f33baa13456" providerId="ADAL" clId="{8CEDA462-D920-4192-B849-8147BC82224B}" dt="2025-04-11T15:47:59.084" v="477" actId="21"/>
          <ac:picMkLst>
            <pc:docMk/>
            <pc:sldMk cId="2919286865" sldId="257"/>
            <ac:picMk id="9" creationId="{7365C167-B7DD-4BA0-38BF-34FBDEC1CF3F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26" creationId="{748A7576-036B-2614-2B63-6CCEFD01CC95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28" creationId="{1446B3A1-B7BE-5AD1-287A-4524E231556F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0" creationId="{B6573FCD-1FCF-0721-725A-6888C35FF6BB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2" creationId="{E1211B35-2F29-9D32-D5E8-8393967FAAE4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4" creationId="{0374D0DE-5477-4EFA-DC6E-E8CE2F7070F3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6" creationId="{1F37C3B4-D938-0274-3A07-D4A40D566512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8" creationId="{F2213415-8D7D-DD6F-C2E7-12DAF5047489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40" creationId="{AB5DBCFF-BDD2-6A4A-303F-A375B783DD8C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42" creationId="{47DCC41C-B78C-92B3-DBE3-F5603733E8C7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44" creationId="{7463EDF0-30E0-D0A7-D7F9-DFC8D878282B}"/>
          </ac:picMkLst>
        </pc:picChg>
        <pc:picChg chg="add mod">
          <ac:chgData name="Uyen Truong" userId="bdcd6b49-6e7c-4ecd-aedd-6f33baa13456" providerId="ADAL" clId="{8CEDA462-D920-4192-B849-8147BC82224B}" dt="2025-04-11T15:48:28.702" v="485" actId="1076"/>
          <ac:picMkLst>
            <pc:docMk/>
            <pc:sldMk cId="2919286865" sldId="257"/>
            <ac:picMk id="46" creationId="{7365C167-B7DD-4BA0-38BF-34FBDEC1CF3F}"/>
          </ac:picMkLst>
        </pc:picChg>
      </pc:sldChg>
      <pc:sldMasterChg chg="addSldLayout">
        <pc:chgData name="Uyen Truong" userId="bdcd6b49-6e7c-4ecd-aedd-6f33baa13456" providerId="ADAL" clId="{8CEDA462-D920-4192-B849-8147BC82224B}" dt="2025-04-11T14:09:44.174" v="0" actId="680"/>
        <pc:sldMasterMkLst>
          <pc:docMk/>
          <pc:sldMasterMk cId="3407897834" sldId="2147483648"/>
        </pc:sldMasterMkLst>
        <pc:sldLayoutChg chg="add">
          <pc:chgData name="Uyen Truong" userId="bdcd6b49-6e7c-4ecd-aedd-6f33baa13456" providerId="ADAL" clId="{8CEDA462-D920-4192-B849-8147BC82224B}" dt="2025-04-11T14:09:44.174" v="0" actId="680"/>
          <pc:sldLayoutMkLst>
            <pc:docMk/>
            <pc:sldMasterMk cId="3407897834" sldId="2147483648"/>
            <pc:sldLayoutMk cId="4280872517" sldId="2147483649"/>
          </pc:sldLayoutMkLst>
        </pc:sldLayoutChg>
      </pc:sldMasterChg>
      <pc:sldMasterChg chg="modSp modSldLayout">
        <pc:chgData name="Uyen Truong" userId="bdcd6b49-6e7c-4ecd-aedd-6f33baa13456" providerId="ADAL" clId="{8CEDA462-D920-4192-B849-8147BC82224B}" dt="2025-04-11T15:18:24.835" v="131"/>
        <pc:sldMasterMkLst>
          <pc:docMk/>
          <pc:sldMasterMk cId="834878122" sldId="2147483650"/>
        </pc:sldMasterMkLst>
        <pc:spChg chg="mod">
          <ac:chgData name="Uyen Truong" userId="bdcd6b49-6e7c-4ecd-aedd-6f33baa13456" providerId="ADAL" clId="{8CEDA462-D920-4192-B849-8147BC82224B}" dt="2025-04-11T15:18:24.835" v="131"/>
          <ac:spMkLst>
            <pc:docMk/>
            <pc:sldMasterMk cId="834878122" sldId="2147483650"/>
            <ac:spMk id="2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18:24.835" v="131"/>
          <ac:spMkLst>
            <pc:docMk/>
            <pc:sldMasterMk cId="834878122" sldId="2147483650"/>
            <ac:spMk id="3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18:24.835" v="131"/>
          <ac:spMkLst>
            <pc:docMk/>
            <pc:sldMasterMk cId="834878122" sldId="2147483650"/>
            <ac:spMk id="4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18:24.835" v="131"/>
          <ac:spMkLst>
            <pc:docMk/>
            <pc:sldMasterMk cId="834878122" sldId="2147483650"/>
            <ac:spMk id="5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18:24.835" v="131"/>
          <ac:spMkLst>
            <pc:docMk/>
            <pc:sldMasterMk cId="834878122" sldId="2147483650"/>
            <ac:spMk id="6" creationId="{00000000-0000-0000-0000-000000000000}"/>
          </ac:spMkLst>
        </pc:sp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1612884091" sldId="2147483651"/>
          </pc:sldLayoutMkLst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1612884091" sldId="2147483651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1612884091" sldId="2147483651"/>
              <ac:spMk id="3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4240194461" sldId="2147483653"/>
          </pc:sldLayoutMkLst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4240194461" sldId="2147483653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4240194461" sldId="2147483653"/>
              <ac:spMk id="3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2344064153" sldId="2147483654"/>
          </pc:sldLayoutMkLst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2344064153" sldId="2147483654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2344064153" sldId="2147483654"/>
              <ac:spMk id="4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1106087518" sldId="2147483655"/>
          </pc:sldLayoutMkLst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1106087518" sldId="2147483655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1106087518" sldId="2147483655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1106087518" sldId="2147483655"/>
              <ac:spMk id="4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1106087518" sldId="2147483655"/>
              <ac:spMk id="5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1106087518" sldId="2147483655"/>
              <ac:spMk id="6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2433625844" sldId="2147483658"/>
          </pc:sldLayoutMkLst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2433625844" sldId="2147483658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2433625844" sldId="2147483658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2433625844" sldId="2147483658"/>
              <ac:spMk id="4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2043960509" sldId="2147483659"/>
          </pc:sldLayoutMkLst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2043960509" sldId="2147483659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2043960509" sldId="2147483659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2043960509" sldId="2147483659"/>
              <ac:spMk id="4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1080430596" sldId="2147483661"/>
          </pc:sldLayoutMkLst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1080430596" sldId="2147483661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24.835" v="131"/>
            <ac:spMkLst>
              <pc:docMk/>
              <pc:sldMasterMk cId="834878122" sldId="2147483650"/>
              <pc:sldLayoutMk cId="1080430596" sldId="2147483661"/>
              <ac:spMk id="3" creationId="{00000000-0000-0000-0000-000000000000}"/>
            </ac:spMkLst>
          </pc:spChg>
        </pc:sldLayoutChg>
      </pc:sldMasterChg>
      <pc:sldMasterChg chg="modSp modSldLayout">
        <pc:chgData name="Uyen Truong" userId="bdcd6b49-6e7c-4ecd-aedd-6f33baa13456" providerId="ADAL" clId="{8CEDA462-D920-4192-B849-8147BC82224B}" dt="2025-04-11T15:18:36.363" v="134"/>
        <pc:sldMasterMkLst>
          <pc:docMk/>
          <pc:sldMasterMk cId="2205420891" sldId="2147483662"/>
        </pc:sldMasterMkLst>
        <pc:spChg chg="mod">
          <ac:chgData name="Uyen Truong" userId="bdcd6b49-6e7c-4ecd-aedd-6f33baa13456" providerId="ADAL" clId="{8CEDA462-D920-4192-B849-8147BC82224B}" dt="2025-04-11T15:18:36.363" v="134"/>
          <ac:spMkLst>
            <pc:docMk/>
            <pc:sldMasterMk cId="2205420891" sldId="2147483662"/>
            <ac:spMk id="2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18:36.363" v="134"/>
          <ac:spMkLst>
            <pc:docMk/>
            <pc:sldMasterMk cId="2205420891" sldId="2147483662"/>
            <ac:spMk id="3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18:36.363" v="134"/>
          <ac:spMkLst>
            <pc:docMk/>
            <pc:sldMasterMk cId="2205420891" sldId="2147483662"/>
            <ac:spMk id="4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18:36.363" v="134"/>
          <ac:spMkLst>
            <pc:docMk/>
            <pc:sldMasterMk cId="2205420891" sldId="2147483662"/>
            <ac:spMk id="5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18:36.363" v="134"/>
          <ac:spMkLst>
            <pc:docMk/>
            <pc:sldMasterMk cId="2205420891" sldId="2147483662"/>
            <ac:spMk id="6" creationId="{00000000-0000-0000-0000-000000000000}"/>
          </ac:spMkLst>
        </pc:sp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3021039034" sldId="2147483663"/>
          </pc:sldLayoutMkLst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021039034" sldId="2147483663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021039034" sldId="2147483663"/>
              <ac:spMk id="3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1605459884" sldId="2147483665"/>
          </pc:sldLayoutMkLst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1605459884" sldId="2147483665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1605459884" sldId="2147483665"/>
              <ac:spMk id="3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1337178901" sldId="2147483666"/>
          </pc:sldLayoutMkLst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1337178901" sldId="2147483666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1337178901" sldId="2147483666"/>
              <ac:spMk id="4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320407367" sldId="2147483667"/>
          </pc:sldLayoutMkLst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20407367" sldId="2147483667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20407367" sldId="2147483667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20407367" sldId="2147483667"/>
              <ac:spMk id="4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20407367" sldId="2147483667"/>
              <ac:spMk id="5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20407367" sldId="2147483667"/>
              <ac:spMk id="6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3030331559" sldId="2147483670"/>
          </pc:sldLayoutMkLst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030331559" sldId="2147483670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030331559" sldId="2147483670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3030331559" sldId="2147483670"/>
              <ac:spMk id="4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1584309573" sldId="2147483671"/>
          </pc:sldLayoutMkLst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1584309573" sldId="2147483671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1584309573" sldId="2147483671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1584309573" sldId="2147483671"/>
              <ac:spMk id="4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2944168006" sldId="2147483673"/>
          </pc:sldLayoutMkLst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2944168006" sldId="2147483673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18:36.363" v="134"/>
            <ac:spMkLst>
              <pc:docMk/>
              <pc:sldMasterMk cId="2205420891" sldId="2147483662"/>
              <pc:sldLayoutMk cId="2944168006" sldId="2147483673"/>
              <ac:spMk id="3" creationId="{00000000-0000-0000-0000-000000000000}"/>
            </ac:spMkLst>
          </pc:spChg>
        </pc:sldLayoutChg>
      </pc:sldMasterChg>
      <pc:sldMasterChg chg="modSp modSldLayout">
        <pc:chgData name="Uyen Truong" userId="bdcd6b49-6e7c-4ecd-aedd-6f33baa13456" providerId="ADAL" clId="{8CEDA462-D920-4192-B849-8147BC82224B}" dt="2025-04-11T15:38:44.297" v="348"/>
        <pc:sldMasterMkLst>
          <pc:docMk/>
          <pc:sldMasterMk cId="4020161290" sldId="2147483674"/>
        </pc:sldMasterMkLst>
        <pc:spChg chg="mod">
          <ac:chgData name="Uyen Truong" userId="bdcd6b49-6e7c-4ecd-aedd-6f33baa13456" providerId="ADAL" clId="{8CEDA462-D920-4192-B849-8147BC82224B}" dt="2025-04-11T15:38:44.297" v="348"/>
          <ac:spMkLst>
            <pc:docMk/>
            <pc:sldMasterMk cId="4020161290" sldId="2147483674"/>
            <ac:spMk id="2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38:44.297" v="348"/>
          <ac:spMkLst>
            <pc:docMk/>
            <pc:sldMasterMk cId="4020161290" sldId="2147483674"/>
            <ac:spMk id="3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38:44.297" v="348"/>
          <ac:spMkLst>
            <pc:docMk/>
            <pc:sldMasterMk cId="4020161290" sldId="2147483674"/>
            <ac:spMk id="4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38:44.297" v="348"/>
          <ac:spMkLst>
            <pc:docMk/>
            <pc:sldMasterMk cId="4020161290" sldId="2147483674"/>
            <ac:spMk id="5" creationId="{00000000-0000-0000-0000-000000000000}"/>
          </ac:spMkLst>
        </pc:spChg>
        <pc:spChg chg="mod">
          <ac:chgData name="Uyen Truong" userId="bdcd6b49-6e7c-4ecd-aedd-6f33baa13456" providerId="ADAL" clId="{8CEDA462-D920-4192-B849-8147BC82224B}" dt="2025-04-11T15:38:44.297" v="348"/>
          <ac:spMkLst>
            <pc:docMk/>
            <pc:sldMasterMk cId="4020161290" sldId="2147483674"/>
            <ac:spMk id="6" creationId="{00000000-0000-0000-0000-000000000000}"/>
          </ac:spMkLst>
        </pc:sp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2152708286" sldId="2147483675"/>
          </pc:sldLayoutMkLst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2152708286" sldId="2147483675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2152708286" sldId="2147483675"/>
              <ac:spMk id="3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1176702645" sldId="2147483677"/>
          </pc:sldLayoutMkLst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1176702645" sldId="2147483677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1176702645" sldId="2147483677"/>
              <ac:spMk id="3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4161950151" sldId="2147483678"/>
          </pc:sldLayoutMkLst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4161950151" sldId="2147483678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4161950151" sldId="2147483678"/>
              <ac:spMk id="4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1201491839" sldId="2147483679"/>
          </pc:sldLayoutMkLst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1201491839" sldId="2147483679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1201491839" sldId="2147483679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1201491839" sldId="2147483679"/>
              <ac:spMk id="4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1201491839" sldId="2147483679"/>
              <ac:spMk id="5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1201491839" sldId="2147483679"/>
              <ac:spMk id="6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3743585596" sldId="2147483682"/>
          </pc:sldLayoutMkLst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3743585596" sldId="2147483682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3743585596" sldId="2147483682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3743585596" sldId="2147483682"/>
              <ac:spMk id="4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457238019" sldId="2147483683"/>
          </pc:sldLayoutMkLst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457238019" sldId="2147483683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457238019" sldId="2147483683"/>
              <ac:spMk id="3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457238019" sldId="2147483683"/>
              <ac:spMk id="4" creationId="{00000000-0000-0000-0000-000000000000}"/>
            </ac:spMkLst>
          </pc:spChg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2115383788" sldId="2147483685"/>
          </pc:sldLayoutMkLst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2115383788" sldId="2147483685"/>
              <ac:spMk id="2" creationId="{00000000-0000-0000-0000-000000000000}"/>
            </ac:spMkLst>
          </pc:spChg>
          <pc:spChg chg="mod">
            <ac:chgData name="Uyen Truong" userId="bdcd6b49-6e7c-4ecd-aedd-6f33baa13456" providerId="ADAL" clId="{8CEDA462-D920-4192-B849-8147BC82224B}" dt="2025-04-11T15:38:44.297" v="348"/>
            <ac:spMkLst>
              <pc:docMk/>
              <pc:sldMasterMk cId="4020161290" sldId="2147483674"/>
              <pc:sldLayoutMk cId="2115383788" sldId="214748368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AF0F5-58F9-4775-B79C-B6DFA497F971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5607-BDE8-4EEC-8F40-AA24223E3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5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5607-BDE8-4EEC-8F40-AA24223E33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4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840" y="1646133"/>
            <a:ext cx="1139952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282989"/>
            <a:ext cx="100584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6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7391" y="535517"/>
            <a:ext cx="289179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2021" y="535517"/>
            <a:ext cx="850773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5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8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36" y="2507618"/>
            <a:ext cx="1156716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036" y="6731215"/>
            <a:ext cx="1156716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2020" y="2677584"/>
            <a:ext cx="56997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9420" y="2677584"/>
            <a:ext cx="56997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9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767" y="535519"/>
            <a:ext cx="115671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768" y="2465706"/>
            <a:ext cx="5673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3768" y="3674110"/>
            <a:ext cx="5673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421" y="2465706"/>
            <a:ext cx="5701507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421" y="3674110"/>
            <a:ext cx="5701507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5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0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767" y="670560"/>
            <a:ext cx="4325461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507" y="1448226"/>
            <a:ext cx="6789420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3767" y="3017520"/>
            <a:ext cx="4325461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9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767" y="670560"/>
            <a:ext cx="4325461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01507" y="1448226"/>
            <a:ext cx="6789420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3767" y="3017520"/>
            <a:ext cx="4325461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2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2020" y="535519"/>
            <a:ext cx="115671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020" y="2677584"/>
            <a:ext cx="115671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2020" y="9322649"/>
            <a:ext cx="30175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460" y="9322649"/>
            <a:ext cx="45262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1660" y="9322649"/>
            <a:ext cx="30175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hart with a blue hexagon&#10;&#10;AI-generated content may be incorrect.">
            <a:extLst>
              <a:ext uri="{FF2B5EF4-FFF2-40B4-BE49-F238E27FC236}">
                <a16:creationId xmlns:a16="http://schemas.microsoft.com/office/drawing/2014/main" id="{748A7576-036B-2614-2B63-6CCEFD01C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8" y="293660"/>
            <a:ext cx="2947320" cy="3073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Picture 27" descr="A chart with a triangle in center&#10;&#10;AI-generated content may be incorrect.">
            <a:extLst>
              <a:ext uri="{FF2B5EF4-FFF2-40B4-BE49-F238E27FC236}">
                <a16:creationId xmlns:a16="http://schemas.microsoft.com/office/drawing/2014/main" id="{1446B3A1-B7BE-5AD1-287A-4524E231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90" y="293660"/>
            <a:ext cx="2964134" cy="3073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29" descr="A chart with a green arrow&#10;&#10;AI-generated content may be incorrect.">
            <a:extLst>
              <a:ext uri="{FF2B5EF4-FFF2-40B4-BE49-F238E27FC236}">
                <a16:creationId xmlns:a16="http://schemas.microsoft.com/office/drawing/2014/main" id="{B6573FCD-1FCF-0721-725A-6888C35FF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99" y="308809"/>
            <a:ext cx="2941145" cy="3057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2" name="Picture 31" descr="A screen shot of a radar chart&#10;&#10;AI-generated content may be incorrect.">
            <a:extLst>
              <a:ext uri="{FF2B5EF4-FFF2-40B4-BE49-F238E27FC236}">
                <a16:creationId xmlns:a16="http://schemas.microsoft.com/office/drawing/2014/main" id="{E1211B35-2F29-9D32-D5E8-8393967FA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8" y="3488263"/>
            <a:ext cx="2964134" cy="30818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4" name="Picture 33" descr="A chart with a purple line&#10;&#10;AI-generated content may be incorrect.">
            <a:extLst>
              <a:ext uri="{FF2B5EF4-FFF2-40B4-BE49-F238E27FC236}">
                <a16:creationId xmlns:a16="http://schemas.microsoft.com/office/drawing/2014/main" id="{0374D0DE-5477-4EFA-DC6E-E8CE2F707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90" y="3488264"/>
            <a:ext cx="2964134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6" name="Picture 35" descr="A chart with a triangle in center&#10;&#10;AI-generated content may be incorrect.">
            <a:extLst>
              <a:ext uri="{FF2B5EF4-FFF2-40B4-BE49-F238E27FC236}">
                <a16:creationId xmlns:a16="http://schemas.microsoft.com/office/drawing/2014/main" id="{1F37C3B4-D938-0274-3A07-D4A40D566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99" y="3512164"/>
            <a:ext cx="2964134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8" name="Picture 37" descr="A chart with a pink triangle&#10;&#10;AI-generated content may be incorrect.">
            <a:extLst>
              <a:ext uri="{FF2B5EF4-FFF2-40B4-BE49-F238E27FC236}">
                <a16:creationId xmlns:a16="http://schemas.microsoft.com/office/drawing/2014/main" id="{F2213415-8D7D-DD6F-C2E7-12DAF5047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8" y="6750938"/>
            <a:ext cx="2964133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" name="Picture 39" descr="A chart with a diagram&#10;&#10;AI-generated content may be incorrect.">
            <a:extLst>
              <a:ext uri="{FF2B5EF4-FFF2-40B4-BE49-F238E27FC236}">
                <a16:creationId xmlns:a16="http://schemas.microsoft.com/office/drawing/2014/main" id="{AB5DBCFF-BDD2-6A4A-303F-A375B783D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40" y="6750938"/>
            <a:ext cx="2966868" cy="30847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 descr="A chart with a yellow triangle&#10;&#10;AI-generated content may be incorrect.">
            <a:extLst>
              <a:ext uri="{FF2B5EF4-FFF2-40B4-BE49-F238E27FC236}">
                <a16:creationId xmlns:a16="http://schemas.microsoft.com/office/drawing/2014/main" id="{47DCC41C-B78C-92B3-DBE3-F5603733E8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87" y="6750938"/>
            <a:ext cx="2964133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4" name="Picture 43" descr="A chart of a weather forecast&#10;&#10;AI-generated content may be incorrect.">
            <a:extLst>
              <a:ext uri="{FF2B5EF4-FFF2-40B4-BE49-F238E27FC236}">
                <a16:creationId xmlns:a16="http://schemas.microsoft.com/office/drawing/2014/main" id="{7463EDF0-30E0-D0A7-D7F9-DFC8D87828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99" y="6750938"/>
            <a:ext cx="2964134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Picture 45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7365C167-B7DD-4BA0-38BF-34FBDEC1C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297"/>
            <a:ext cx="3608192" cy="48143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28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D8FFEE52-77B9-6FC7-A0A5-7D81ABC99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" y="3328186"/>
            <a:ext cx="2428027" cy="319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286660FF-91C8-1DD5-5357-F7E12CF79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" y="0"/>
            <a:ext cx="2424259" cy="3131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D7932F41-AEFF-40D2-4573-F65C7365F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64" y="0"/>
            <a:ext cx="2346840" cy="3131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 descr="A map of alabama with a height scale&#10;&#10;AI-generated content may be incorrect.">
            <a:extLst>
              <a:ext uri="{FF2B5EF4-FFF2-40B4-BE49-F238E27FC236}">
                <a16:creationId xmlns:a16="http://schemas.microsoft.com/office/drawing/2014/main" id="{D7789DE9-E502-73E3-4EA7-35C4BC9E1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65" y="3328187"/>
            <a:ext cx="2424260" cy="3131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46012A5E-20C4-FF86-97A4-2A0E68E1C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" y="6730216"/>
            <a:ext cx="2424259" cy="319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 descr="A map of alabama with a green scale&#10;&#10;AI-generated content may be incorrect.">
            <a:extLst>
              <a:ext uri="{FF2B5EF4-FFF2-40B4-BE49-F238E27FC236}">
                <a16:creationId xmlns:a16="http://schemas.microsoft.com/office/drawing/2014/main" id="{45DC8D98-E43E-ADD9-4C74-C0E4A0CCC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64" y="6725253"/>
            <a:ext cx="2424259" cy="3193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BF10E62E-A8EF-70CC-C9E6-21A0F3690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765" y="0"/>
            <a:ext cx="2413322" cy="3131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Picture 61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65B9D583-B73C-2A60-F329-0DC72AF501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765" y="3328186"/>
            <a:ext cx="2413321" cy="3131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63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4FDDF73C-9C00-EDD0-D873-6E8FAF3C4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765" y="6725253"/>
            <a:ext cx="2413321" cy="3193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6" name="Picture 65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56B1B9A6-4A5A-9275-BC7C-0CA8DE6B5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12" y="1385455"/>
            <a:ext cx="4631067" cy="6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0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1</Words>
  <Application>Microsoft Office PowerPoint</Application>
  <PresentationFormat>Custom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Uyen Truong</dc:creator>
  <cp:lastModifiedBy>Uyen Truong</cp:lastModifiedBy>
  <cp:revision>1</cp:revision>
  <dcterms:created xsi:type="dcterms:W3CDTF">2025-04-11T14:09:27Z</dcterms:created>
  <dcterms:modified xsi:type="dcterms:W3CDTF">2025-04-11T16:30:32Z</dcterms:modified>
</cp:coreProperties>
</file>